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6" r:id="rId8"/>
    <p:sldId id="261" r:id="rId9"/>
    <p:sldId id="264" r:id="rId10"/>
    <p:sldId id="262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00700-9467-4F69-B9CA-887329594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D9CE3E-E616-4019-8CFB-4D90D83A5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FB4728-FE5D-46C2-B751-DEBC8B71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DC9669-41D5-43F7-B200-D3CDED164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F7D80C-851F-4D2B-864A-83F593C1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90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20D9B3-B887-4E47-855D-3D579E63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E9720E-A3EC-40BC-BA37-22B305191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B36094-96ED-4D90-BA52-FD6B4FB78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702BE8-FA0F-4754-B146-DD54796D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4D7336-FC91-46E8-92EC-D0CD4E4B4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4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3F7802-2267-4149-97D6-F0B279838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97D38B-C3D7-4A9E-8A81-E068D183F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3110AE-458D-4F8B-AE9D-AC65E923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6708A3-51AC-418D-B0DC-A96A0690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C6024F-1535-4C5E-AF40-DF9504A54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28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DD2532-4D0D-480B-9927-10C072685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04E119-E665-44E2-ADB4-0E9B68C45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1344A-29BD-4641-AD85-4DB3CD42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A12B0B-A59A-43F6-B656-F2C0B068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7B4DA1-49BB-4169-AC7B-3A6C7B0C1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727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EADD8A-144D-4A4E-8BB7-BEAC5512A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7E9C4A-50FB-4353-BA74-0E3891DA7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9CCB21-519B-4EBB-B961-5CE73D65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719EA-7175-436D-B64D-EB67AE603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7B50A8-C43D-4F95-AA16-78C7BCFC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80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9A0282-71B9-4B7B-BB50-619EBE900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68918E-9FC0-4AE4-9B66-717BB0DEF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1A578F-382A-407D-99EE-DF78453F7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ABE84E-D1B0-48CE-848F-D49640910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4F6E28-6F9B-4690-92E5-95B19A81C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A25267-57F3-4F22-980B-FE4B9857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47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5684D1-11A3-46C0-BF54-44B53A9C9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AF88B9-6353-4A62-857B-A2CAD7EF1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0CC3BF-AE7F-4B19-8E5E-A1D200CB3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EF3EB5-3AE7-4DCB-931F-CFB1A4DB3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22C2716-7379-4F75-8023-670DB1D6B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A701940-A011-4E87-9455-10AF99B05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EFEF50-872E-458A-AE32-AEDED447A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9CAB02-A901-491C-85C7-1DFCB54AE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38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C6EEF1-C9E5-416E-A549-5CC5A6AEE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AD0FA2-AA60-4BD3-971C-47C985FF3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CA559D-0A9B-4425-A597-EB14C116C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492025-F7B8-4923-9F73-41F23319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517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B1EABF-6452-4812-9B9F-F5DD7028A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468CE7-93C9-4AAD-8312-7441FC03E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C0B2CB-6C17-44C0-9EB6-180D9444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135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6E3B2-BA87-4B20-A573-2D34B8C0B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100C27-964C-47B8-B6A6-DD8000FF5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9269BC-F902-4243-B285-6FCA4283B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66E2FC-CBCA-4987-A7D6-C46F4A4CB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25C4A8-7801-4F2D-8A83-5BCCAA19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408806-024A-4E6A-85F4-93F6323D6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444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173DF-1070-4F14-B68D-47DF0463D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4C7E5A-FC99-432D-807F-FAA3973F6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E77C0A-AF88-44B1-8D1D-B60E5BBEC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12863D-A86F-41B5-B034-E785AF5B2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3FF05A-A417-4092-A012-59375C5B0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C7967-FA5E-4F38-902E-79A6056E9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85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2D40345-1371-44B7-BB92-9E16AC44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D0DD3C-0030-4F62-8D8F-9599763C5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4F703-D9E2-4BA7-A546-DADC003CF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80763-6530-450E-844B-955FC3D198E0}" type="datetimeFigureOut">
              <a:rPr lang="ko-KR" altLang="en-US" smtClean="0"/>
              <a:t>2021-06-15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660D5F-F5E7-4C86-873F-2132B64B80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C8385D-F601-450C-B52F-E70E0E2C6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F7593-E5A3-4440-A00E-7825C2D7E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853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145FE95-657A-428C-B652-731FFF509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</p:spPr>
        <p:txBody>
          <a:bodyPr anchor="b">
            <a:normAutofit/>
          </a:bodyPr>
          <a:lstStyle/>
          <a:p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온습도센서를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활용한 식물 습도 감지기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051D1C-29DC-4961-887E-6E8A83392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948056"/>
            <a:ext cx="6096000" cy="830134"/>
          </a:xfrm>
        </p:spPr>
        <p:txBody>
          <a:bodyPr anchor="t">
            <a:norm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AR05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서명진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AR10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오세현</a:t>
            </a:r>
          </a:p>
        </p:txBody>
      </p:sp>
    </p:spTree>
    <p:extLst>
      <p:ext uri="{BB962C8B-B14F-4D97-AF65-F5344CB8AC3E}">
        <p14:creationId xmlns:p14="http://schemas.microsoft.com/office/powerpoint/2010/main" val="2260149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BE4751-D14A-47D0-AFFB-1486265C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3" y="717753"/>
            <a:ext cx="8959893" cy="598616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시연</a:t>
            </a:r>
          </a:p>
        </p:txBody>
      </p:sp>
      <p:pic>
        <p:nvPicPr>
          <p:cNvPr id="4" name="KakaoTalk_20210616_004957282">
            <a:hlinkClick r:id="" action="ppaction://media"/>
            <a:extLst>
              <a:ext uri="{FF2B5EF4-FFF2-40B4-BE49-F238E27FC236}">
                <a16:creationId xmlns:a16="http://schemas.microsoft.com/office/drawing/2014/main" id="{83B06E10-8686-4D25-9C33-DCF5C12082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348" y="1348322"/>
            <a:ext cx="8847598" cy="4364119"/>
          </a:xfrm>
        </p:spPr>
      </p:pic>
    </p:spTree>
    <p:extLst>
      <p:ext uri="{BB962C8B-B14F-4D97-AF65-F5344CB8AC3E}">
        <p14:creationId xmlns:p14="http://schemas.microsoft.com/office/powerpoint/2010/main" val="343129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D12C0F-1D87-47B2-ADD8-B8CB9496F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AR05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서명진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회로 제작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코드 제작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시연 영상 찍기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AR10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오세현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ppt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제작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fritzing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제작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619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30AEFBA-A18F-4068-8F00-D2920D46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D12C0F-1D87-47B2-ADD8-B8CB9496F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만들게 된 동기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부품 소개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회로모습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(fritzing)</a:t>
            </a: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919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54252C8-0E90-4BED-9AF5-12769A6B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만들게 된 동기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7EFE2F-1D0E-4E90-A355-43B56288C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식물을 키우게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될때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언제 물을 줘야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할때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정확히 언제 물을 정확히 얼마나 줘야 하는 지에 대해서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헷갈릴때가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많음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식물 습도를 감지하는 감지기를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아두이노를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활용하여 만들어 무고한 식물의 피해가 없게 하기 위함</a:t>
            </a:r>
          </a:p>
        </p:txBody>
      </p:sp>
    </p:spTree>
    <p:extLst>
      <p:ext uri="{BB962C8B-B14F-4D97-AF65-F5344CB8AC3E}">
        <p14:creationId xmlns:p14="http://schemas.microsoft.com/office/powerpoint/2010/main" val="582905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4C325D-3E80-48E0-B5AC-D0757AE91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733064"/>
            <a:ext cx="8959893" cy="590911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부품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CAD487-C55D-4A00-AF22-52E11091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5" y="1406335"/>
            <a:ext cx="8959892" cy="3587090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아두이노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UNO                                 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미니 브래드보드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DHT11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모듈                                    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I2C 1602 LCD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모듈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LED                                               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저항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220</a:t>
            </a:r>
            <a:r>
              <a:rPr lang="el-GR" altLang="ko-KR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Ω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그림 4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C66EB57F-9845-4E9D-B32F-518F367B3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50" y="1323975"/>
            <a:ext cx="2337010" cy="1863744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DD025D30-9A56-4505-8100-FA07669A7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880" y="1116087"/>
            <a:ext cx="1936520" cy="1881542"/>
          </a:xfrm>
          <a:prstGeom prst="rect">
            <a:avLst/>
          </a:prstGeom>
        </p:spPr>
      </p:pic>
      <p:pic>
        <p:nvPicPr>
          <p:cNvPr id="11" name="그림 10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7F6471E0-9934-4FA7-9BCA-6DBAD8EE3D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61" y="3074495"/>
            <a:ext cx="1598048" cy="1598048"/>
          </a:xfrm>
          <a:prstGeom prst="rect">
            <a:avLst/>
          </a:prstGeom>
        </p:spPr>
      </p:pic>
      <p:pic>
        <p:nvPicPr>
          <p:cNvPr id="14" name="그림 13" descr="전자기기이(가) 표시된 사진&#10;&#10;자동 생성된 설명">
            <a:extLst>
              <a:ext uri="{FF2B5EF4-FFF2-40B4-BE49-F238E27FC236}">
                <a16:creationId xmlns:a16="http://schemas.microsoft.com/office/drawing/2014/main" id="{AC73B0EF-CD29-47E4-8071-60FC7E398B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954" y="2871709"/>
            <a:ext cx="2337010" cy="175275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BB8C762-C6B1-4212-BC65-773446DFFF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580372" y="4533844"/>
            <a:ext cx="1428750" cy="80248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1C67C48-7767-4C87-ADDA-8E45041D3C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574" y="4283147"/>
            <a:ext cx="1314612" cy="139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67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D999D3-7D37-495E-B876-B8295869F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745" y="536349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회로모습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(fritzing)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내용 개체 틀 13">
            <a:extLst>
              <a:ext uri="{FF2B5EF4-FFF2-40B4-BE49-F238E27FC236}">
                <a16:creationId xmlns:a16="http://schemas.microsoft.com/office/drawing/2014/main" id="{FCF3FAE4-ECF1-463C-A81B-D1295866C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438" y="1825625"/>
            <a:ext cx="6773123" cy="4351338"/>
          </a:xfrm>
        </p:spPr>
      </p:pic>
    </p:spTree>
    <p:extLst>
      <p:ext uri="{BB962C8B-B14F-4D97-AF65-F5344CB8AC3E}">
        <p14:creationId xmlns:p14="http://schemas.microsoft.com/office/powerpoint/2010/main" val="2090075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BE4751-D14A-47D0-AFFB-1486265C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3" y="887390"/>
            <a:ext cx="8959893" cy="51051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회로모습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(Arduino)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A4F47A2-5BC8-4E30-AD54-3DA8C140D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875" y="1485494"/>
            <a:ext cx="6410325" cy="4485116"/>
          </a:xfrm>
        </p:spPr>
      </p:pic>
    </p:spTree>
    <p:extLst>
      <p:ext uri="{BB962C8B-B14F-4D97-AF65-F5344CB8AC3E}">
        <p14:creationId xmlns:p14="http://schemas.microsoft.com/office/powerpoint/2010/main" val="3231207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D097867-3A77-4362-A708-B340D49B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3" y="912388"/>
            <a:ext cx="8959893" cy="5195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B083856-43FD-4A48-80EA-2E348192B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16" y="1431925"/>
            <a:ext cx="7559779" cy="4740275"/>
          </a:xfrm>
        </p:spPr>
      </p:pic>
    </p:spTree>
    <p:extLst>
      <p:ext uri="{BB962C8B-B14F-4D97-AF65-F5344CB8AC3E}">
        <p14:creationId xmlns:p14="http://schemas.microsoft.com/office/powerpoint/2010/main" val="81142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D097867-3A77-4362-A708-B340D49B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3" y="912388"/>
            <a:ext cx="8959893" cy="51953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8A00F892-AF6C-41CA-8162-AC7FF5F19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757" y="1431925"/>
            <a:ext cx="6812368" cy="4351338"/>
          </a:xfrm>
        </p:spPr>
      </p:pic>
    </p:spTree>
    <p:extLst>
      <p:ext uri="{BB962C8B-B14F-4D97-AF65-F5344CB8AC3E}">
        <p14:creationId xmlns:p14="http://schemas.microsoft.com/office/powerpoint/2010/main" val="354617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102</Words>
  <Application>Microsoft Office PowerPoint</Application>
  <PresentationFormat>와이드스크린</PresentationFormat>
  <Paragraphs>34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온습도센서를 활용한 식물 습도 감지기</vt:lpstr>
      <vt:lpstr>PowerPoint 프레젠테이션</vt:lpstr>
      <vt:lpstr>목차</vt:lpstr>
      <vt:lpstr>만들게 된 동기 </vt:lpstr>
      <vt:lpstr>부품 소개</vt:lpstr>
      <vt:lpstr>회로모습(fritzing)</vt:lpstr>
      <vt:lpstr>회로모습(Arduino)</vt:lpstr>
      <vt:lpstr>코드</vt:lpstr>
      <vt:lpstr>코드</vt:lpstr>
      <vt:lpstr>시연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온습도계를 활용한 물경보기</dc:title>
  <dc:creator>오세현</dc:creator>
  <cp:lastModifiedBy>서명진</cp:lastModifiedBy>
  <cp:revision>14</cp:revision>
  <dcterms:created xsi:type="dcterms:W3CDTF">2021-06-14T13:37:33Z</dcterms:created>
  <dcterms:modified xsi:type="dcterms:W3CDTF">2021-06-15T16:59:56Z</dcterms:modified>
</cp:coreProperties>
</file>

<file path=docProps/thumbnail.jpeg>
</file>